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8" r:id="rId3"/>
    <p:sldId id="257" r:id="rId4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0F0"/>
    <a:srgbClr val="99CCFF"/>
    <a:srgbClr val="0684A9"/>
    <a:srgbClr val="C7D7EA"/>
    <a:srgbClr val="A2C3EC"/>
    <a:srgbClr val="97E4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7" d="100"/>
          <a:sy n="67" d="100"/>
        </p:scale>
        <p:origin x="-12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A996D3-B000-483A-88D0-50685B98E530}" type="datetimeFigureOut">
              <a:rPr lang="zh-TW" altLang="en-US" smtClean="0"/>
              <a:t>2023/9/4</a:t>
            </a:fld>
            <a:endParaRPr lang="zh-TW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CC6FB4-51B5-42E0-8CE4-D17FF22EBD0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365731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矩形 11">
            <a:extLst>
              <a:ext uri="{FF2B5EF4-FFF2-40B4-BE49-F238E27FC236}">
                <a16:creationId xmlns:a16="http://schemas.microsoft.com/office/drawing/2014/main" id="{8362036C-3FBF-4E2E-888F-28ED99689160}"/>
              </a:ext>
            </a:extLst>
          </p:cNvPr>
          <p:cNvSpPr/>
          <p:nvPr userDrawn="1"/>
        </p:nvSpPr>
        <p:spPr>
          <a:xfrm>
            <a:off x="0" y="730"/>
            <a:ext cx="12192000" cy="57462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>
            <a:extLst>
              <a:ext uri="{FF2B5EF4-FFF2-40B4-BE49-F238E27FC236}">
                <a16:creationId xmlns:a16="http://schemas.microsoft.com/office/drawing/2014/main" id="{903522FB-DFCE-4DC4-BE6F-2127925F6B6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921873"/>
            <a:ext cx="9463314" cy="1588090"/>
          </a:xfrm>
          <a:prstGeom prst="rect">
            <a:avLst/>
          </a:prstGeo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en-US" altLang="zh-TW" dirty="0"/>
              <a:t>Presentation Title</a:t>
            </a:r>
            <a:endParaRPr lang="zh-TW" altLang="en-US" dirty="0"/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32E459DC-0CB1-4A98-B252-5140EE165E3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3999" y="3602038"/>
            <a:ext cx="9463313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zh-TW" dirty="0"/>
              <a:t>2022/12/09 @ </a:t>
            </a:r>
            <a:r>
              <a:rPr lang="zh-TW" altLang="en-US" dirty="0"/>
              <a:t>北科大先鋒大樓</a:t>
            </a:r>
            <a:r>
              <a:rPr lang="en-US" altLang="zh-TW" dirty="0"/>
              <a:t>3</a:t>
            </a:r>
            <a:r>
              <a:rPr lang="zh-TW" altLang="en-US" dirty="0"/>
              <a:t>樓</a:t>
            </a:r>
            <a:r>
              <a:rPr lang="en-US" altLang="zh-TW" dirty="0"/>
              <a:t>303</a:t>
            </a:r>
            <a:r>
              <a:rPr lang="zh-TW" altLang="en-US" dirty="0"/>
              <a:t>會議廳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AA6F08AC-7E0E-4C43-868C-8E8F493F23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D2D4E-9955-4C99-82E6-26D17ACDAAAA}" type="datetime1">
              <a:rPr lang="zh-TW" altLang="en-US" smtClean="0"/>
              <a:t>2023/9/4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AB4D9291-46A2-46B7-832C-1871FB77FA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B5668AA7-1A5E-4E82-B2F6-C438D32C1997}"/>
              </a:ext>
            </a:extLst>
          </p:cNvPr>
          <p:cNvSpPr/>
          <p:nvPr userDrawn="1"/>
        </p:nvSpPr>
        <p:spPr>
          <a:xfrm>
            <a:off x="154112" y="0"/>
            <a:ext cx="1203788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TW" sz="3200" b="1" dirty="0">
                <a:solidFill>
                  <a:srgbClr val="003D6D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2023年廠務與潔淨室技術暨學術研討會</a:t>
            </a:r>
            <a:endParaRPr lang="zh-TW" altLang="en-US" sz="3200" dirty="0"/>
          </a:p>
        </p:txBody>
      </p:sp>
      <p:sp>
        <p:nvSpPr>
          <p:cNvPr id="43" name="Diamond 42"/>
          <p:cNvSpPr/>
          <p:nvPr userDrawn="1"/>
        </p:nvSpPr>
        <p:spPr>
          <a:xfrm>
            <a:off x="11882646" y="1742741"/>
            <a:ext cx="720000" cy="720000"/>
          </a:xfrm>
          <a:prstGeom prst="diamond">
            <a:avLst/>
          </a:prstGeom>
          <a:solidFill>
            <a:srgbClr val="0684A9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Diamond 43"/>
          <p:cNvSpPr/>
          <p:nvPr userDrawn="1"/>
        </p:nvSpPr>
        <p:spPr>
          <a:xfrm>
            <a:off x="11461072" y="2175344"/>
            <a:ext cx="720000" cy="720000"/>
          </a:xfrm>
          <a:prstGeom prst="diamond">
            <a:avLst/>
          </a:prstGeom>
          <a:solidFill>
            <a:srgbClr val="0684A9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Diamond 44"/>
          <p:cNvSpPr/>
          <p:nvPr userDrawn="1"/>
        </p:nvSpPr>
        <p:spPr>
          <a:xfrm>
            <a:off x="11847050" y="2597993"/>
            <a:ext cx="720000" cy="720000"/>
          </a:xfrm>
          <a:prstGeom prst="diamond">
            <a:avLst/>
          </a:prstGeom>
          <a:solidFill>
            <a:srgbClr val="0684A9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Diamond 45"/>
          <p:cNvSpPr/>
          <p:nvPr userDrawn="1"/>
        </p:nvSpPr>
        <p:spPr>
          <a:xfrm>
            <a:off x="11013292" y="2601027"/>
            <a:ext cx="720000" cy="720000"/>
          </a:xfrm>
          <a:prstGeom prst="diamond">
            <a:avLst/>
          </a:prstGeom>
          <a:solidFill>
            <a:srgbClr val="0684A9">
              <a:alpha val="3490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Diamond 46"/>
          <p:cNvSpPr/>
          <p:nvPr userDrawn="1"/>
        </p:nvSpPr>
        <p:spPr>
          <a:xfrm>
            <a:off x="11857343" y="3424557"/>
            <a:ext cx="720000" cy="720000"/>
          </a:xfrm>
          <a:prstGeom prst="diamond">
            <a:avLst/>
          </a:prstGeom>
          <a:solidFill>
            <a:srgbClr val="0684A9">
              <a:alpha val="3490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Diamond 48"/>
          <p:cNvSpPr/>
          <p:nvPr userDrawn="1"/>
        </p:nvSpPr>
        <p:spPr>
          <a:xfrm>
            <a:off x="11377842" y="4917686"/>
            <a:ext cx="1017016" cy="1017016"/>
          </a:xfrm>
          <a:prstGeom prst="diamond">
            <a:avLst/>
          </a:prstGeom>
          <a:solidFill>
            <a:srgbClr val="0684A9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Diamond 49"/>
          <p:cNvSpPr/>
          <p:nvPr userDrawn="1"/>
        </p:nvSpPr>
        <p:spPr>
          <a:xfrm>
            <a:off x="11993882" y="5526215"/>
            <a:ext cx="1017016" cy="1017016"/>
          </a:xfrm>
          <a:prstGeom prst="diamond">
            <a:avLst/>
          </a:prstGeom>
          <a:solidFill>
            <a:srgbClr val="0684A9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Diamond 54"/>
          <p:cNvSpPr/>
          <p:nvPr userDrawn="1"/>
        </p:nvSpPr>
        <p:spPr>
          <a:xfrm>
            <a:off x="10552190" y="3019387"/>
            <a:ext cx="720000" cy="720000"/>
          </a:xfrm>
          <a:prstGeom prst="diamond">
            <a:avLst/>
          </a:prstGeom>
          <a:solidFill>
            <a:srgbClr val="C7D7EA">
              <a:alpha val="3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Diamond 55"/>
          <p:cNvSpPr/>
          <p:nvPr userDrawn="1"/>
        </p:nvSpPr>
        <p:spPr>
          <a:xfrm>
            <a:off x="10781136" y="5504453"/>
            <a:ext cx="1017016" cy="1017016"/>
          </a:xfrm>
          <a:prstGeom prst="diamond">
            <a:avLst/>
          </a:prstGeom>
          <a:solidFill>
            <a:srgbClr val="C7D7EA">
              <a:alpha val="3490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Diamond 56"/>
          <p:cNvSpPr/>
          <p:nvPr userDrawn="1"/>
        </p:nvSpPr>
        <p:spPr>
          <a:xfrm>
            <a:off x="11008697" y="1728619"/>
            <a:ext cx="720000" cy="720000"/>
          </a:xfrm>
          <a:prstGeom prst="diamond">
            <a:avLst/>
          </a:prstGeom>
          <a:solidFill>
            <a:schemeClr val="accent5">
              <a:lumMod val="20000"/>
              <a:lumOff val="80000"/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Diamond 57"/>
          <p:cNvSpPr/>
          <p:nvPr userDrawn="1"/>
        </p:nvSpPr>
        <p:spPr>
          <a:xfrm>
            <a:off x="11369290" y="6101624"/>
            <a:ext cx="1017016" cy="1017016"/>
          </a:xfrm>
          <a:prstGeom prst="diamond">
            <a:avLst/>
          </a:prstGeom>
          <a:solidFill>
            <a:srgbClr val="C7D7EA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Diamond 62"/>
          <p:cNvSpPr/>
          <p:nvPr userDrawn="1"/>
        </p:nvSpPr>
        <p:spPr>
          <a:xfrm>
            <a:off x="11439698" y="3014253"/>
            <a:ext cx="720000" cy="720000"/>
          </a:xfrm>
          <a:prstGeom prst="diamond">
            <a:avLst/>
          </a:prstGeom>
          <a:solidFill>
            <a:srgbClr val="00B0F0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Diamond 63"/>
          <p:cNvSpPr/>
          <p:nvPr userDrawn="1"/>
        </p:nvSpPr>
        <p:spPr>
          <a:xfrm>
            <a:off x="11013292" y="3428047"/>
            <a:ext cx="720000" cy="720000"/>
          </a:xfrm>
          <a:prstGeom prst="diamond">
            <a:avLst/>
          </a:prstGeom>
          <a:solidFill>
            <a:srgbClr val="00B0F0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Diamond 64"/>
          <p:cNvSpPr/>
          <p:nvPr userDrawn="1"/>
        </p:nvSpPr>
        <p:spPr>
          <a:xfrm>
            <a:off x="11441363" y="3843641"/>
            <a:ext cx="720000" cy="720000"/>
          </a:xfrm>
          <a:prstGeom prst="diamond">
            <a:avLst/>
          </a:prstGeom>
          <a:solidFill>
            <a:srgbClr val="00B0F0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Diamond 66"/>
          <p:cNvSpPr/>
          <p:nvPr userDrawn="1"/>
        </p:nvSpPr>
        <p:spPr>
          <a:xfrm>
            <a:off x="10171715" y="4914555"/>
            <a:ext cx="1018800" cy="1018800"/>
          </a:xfrm>
          <a:prstGeom prst="diamond">
            <a:avLst/>
          </a:prstGeom>
          <a:solidFill>
            <a:srgbClr val="00B0F0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Freeform 22"/>
          <p:cNvSpPr/>
          <p:nvPr userDrawn="1"/>
        </p:nvSpPr>
        <p:spPr>
          <a:xfrm>
            <a:off x="11741012" y="5889653"/>
            <a:ext cx="299012" cy="299012"/>
          </a:xfrm>
          <a:custGeom>
            <a:avLst/>
            <a:gdLst/>
            <a:ahLst/>
            <a:cxnLst/>
            <a:rect l="l" t="t" r="r" b="b"/>
            <a:pathLst>
              <a:path w="991087" h="991087">
                <a:moveTo>
                  <a:pt x="0" y="0"/>
                </a:moveTo>
                <a:lnTo>
                  <a:pt x="991087" y="0"/>
                </a:lnTo>
                <a:lnTo>
                  <a:pt x="991087" y="991087"/>
                </a:lnTo>
                <a:lnTo>
                  <a:pt x="0" y="991087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70" name="Freeform 22"/>
          <p:cNvSpPr/>
          <p:nvPr userDrawn="1"/>
        </p:nvSpPr>
        <p:spPr>
          <a:xfrm>
            <a:off x="11627190" y="1105954"/>
            <a:ext cx="321184" cy="321184"/>
          </a:xfrm>
          <a:custGeom>
            <a:avLst/>
            <a:gdLst/>
            <a:ahLst/>
            <a:cxnLst/>
            <a:rect l="l" t="t" r="r" b="b"/>
            <a:pathLst>
              <a:path w="991087" h="991087">
                <a:moveTo>
                  <a:pt x="0" y="0"/>
                </a:moveTo>
                <a:lnTo>
                  <a:pt x="991087" y="0"/>
                </a:lnTo>
                <a:lnTo>
                  <a:pt x="991087" y="991087"/>
                </a:lnTo>
                <a:lnTo>
                  <a:pt x="0" y="991087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42" name="Freeform 22"/>
          <p:cNvSpPr/>
          <p:nvPr userDrawn="1"/>
        </p:nvSpPr>
        <p:spPr>
          <a:xfrm>
            <a:off x="11626961" y="2815526"/>
            <a:ext cx="394798" cy="377310"/>
          </a:xfrm>
          <a:custGeom>
            <a:avLst/>
            <a:gdLst/>
            <a:ahLst/>
            <a:cxnLst/>
            <a:rect l="l" t="t" r="r" b="b"/>
            <a:pathLst>
              <a:path w="991087" h="991087">
                <a:moveTo>
                  <a:pt x="0" y="0"/>
                </a:moveTo>
                <a:lnTo>
                  <a:pt x="991087" y="0"/>
                </a:lnTo>
                <a:lnTo>
                  <a:pt x="991087" y="991087"/>
                </a:lnTo>
                <a:lnTo>
                  <a:pt x="0" y="991087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73" name="Diamond 72"/>
          <p:cNvSpPr/>
          <p:nvPr userDrawn="1"/>
        </p:nvSpPr>
        <p:spPr>
          <a:xfrm>
            <a:off x="10160558" y="6101624"/>
            <a:ext cx="1017016" cy="1017016"/>
          </a:xfrm>
          <a:prstGeom prst="diamond">
            <a:avLst/>
          </a:prstGeom>
          <a:solidFill>
            <a:srgbClr val="99CC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Diamond 73"/>
          <p:cNvSpPr/>
          <p:nvPr userDrawn="1"/>
        </p:nvSpPr>
        <p:spPr>
          <a:xfrm>
            <a:off x="10800939" y="4278083"/>
            <a:ext cx="1018800" cy="1018800"/>
          </a:xfrm>
          <a:prstGeom prst="diamond">
            <a:avLst/>
          </a:prstGeom>
          <a:solidFill>
            <a:srgbClr val="00B0F0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Diamond 74"/>
          <p:cNvSpPr/>
          <p:nvPr userDrawn="1"/>
        </p:nvSpPr>
        <p:spPr>
          <a:xfrm>
            <a:off x="9567498" y="5496818"/>
            <a:ext cx="1018800" cy="1018800"/>
          </a:xfrm>
          <a:prstGeom prst="diamond">
            <a:avLst/>
          </a:prstGeom>
          <a:solidFill>
            <a:srgbClr val="00B0F0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Diamond 75"/>
          <p:cNvSpPr/>
          <p:nvPr userDrawn="1"/>
        </p:nvSpPr>
        <p:spPr>
          <a:xfrm>
            <a:off x="11872805" y="4251936"/>
            <a:ext cx="720000" cy="720000"/>
          </a:xfrm>
          <a:prstGeom prst="diamond">
            <a:avLst/>
          </a:prstGeom>
          <a:solidFill>
            <a:srgbClr val="00B0F0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Diamond 77"/>
          <p:cNvSpPr/>
          <p:nvPr userDrawn="1"/>
        </p:nvSpPr>
        <p:spPr>
          <a:xfrm>
            <a:off x="11904920" y="65527"/>
            <a:ext cx="720000" cy="720000"/>
          </a:xfrm>
          <a:prstGeom prst="diamond">
            <a:avLst/>
          </a:prstGeom>
          <a:solidFill>
            <a:srgbClr val="0684A9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Diamond 79"/>
          <p:cNvSpPr/>
          <p:nvPr userDrawn="1"/>
        </p:nvSpPr>
        <p:spPr>
          <a:xfrm>
            <a:off x="11457140" y="491210"/>
            <a:ext cx="720000" cy="720000"/>
          </a:xfrm>
          <a:prstGeom prst="diamond">
            <a:avLst/>
          </a:prstGeom>
          <a:solidFill>
            <a:srgbClr val="0684A9">
              <a:alpha val="3490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Diamond 82"/>
          <p:cNvSpPr/>
          <p:nvPr userDrawn="1"/>
        </p:nvSpPr>
        <p:spPr>
          <a:xfrm>
            <a:off x="11030734" y="909570"/>
            <a:ext cx="720000" cy="720000"/>
          </a:xfrm>
          <a:prstGeom prst="diamond">
            <a:avLst/>
          </a:prstGeom>
          <a:solidFill>
            <a:srgbClr val="C7D7EA">
              <a:alpha val="3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Diamond 87"/>
          <p:cNvSpPr/>
          <p:nvPr userDrawn="1"/>
        </p:nvSpPr>
        <p:spPr>
          <a:xfrm>
            <a:off x="11883546" y="904436"/>
            <a:ext cx="720000" cy="720000"/>
          </a:xfrm>
          <a:prstGeom prst="diamond">
            <a:avLst/>
          </a:prstGeom>
          <a:solidFill>
            <a:srgbClr val="00B0F0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Diamond 88"/>
          <p:cNvSpPr/>
          <p:nvPr userDrawn="1"/>
        </p:nvSpPr>
        <p:spPr>
          <a:xfrm>
            <a:off x="11457140" y="1318230"/>
            <a:ext cx="720000" cy="720000"/>
          </a:xfrm>
          <a:prstGeom prst="diamond">
            <a:avLst/>
          </a:prstGeom>
          <a:solidFill>
            <a:srgbClr val="00B0F0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Diamond 89"/>
          <p:cNvSpPr/>
          <p:nvPr userDrawn="1"/>
        </p:nvSpPr>
        <p:spPr>
          <a:xfrm>
            <a:off x="11885211" y="1733824"/>
            <a:ext cx="720000" cy="720000"/>
          </a:xfrm>
          <a:prstGeom prst="diamond">
            <a:avLst/>
          </a:prstGeom>
          <a:solidFill>
            <a:srgbClr val="00B0F0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投影片編號版面配置區 5">
            <a:extLst>
              <a:ext uri="{FF2B5EF4-FFF2-40B4-BE49-F238E27FC236}">
                <a16:creationId xmlns:a16="http://schemas.microsoft.com/office/drawing/2014/main" id="{D2DBE03C-B581-4BC3-AB9A-E54F6B1280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287534" y="636708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7A46D-4675-4886-BB0C-E6FFC7FB4803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  <p:sp>
        <p:nvSpPr>
          <p:cNvPr id="94" name="Diamond 93"/>
          <p:cNvSpPr/>
          <p:nvPr userDrawn="1"/>
        </p:nvSpPr>
        <p:spPr>
          <a:xfrm>
            <a:off x="109393" y="1197783"/>
            <a:ext cx="720000" cy="720000"/>
          </a:xfrm>
          <a:prstGeom prst="diamond">
            <a:avLst/>
          </a:prstGeom>
          <a:solidFill>
            <a:srgbClr val="0684A9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Freeform 22"/>
          <p:cNvSpPr/>
          <p:nvPr userDrawn="1"/>
        </p:nvSpPr>
        <p:spPr>
          <a:xfrm>
            <a:off x="-146063" y="560996"/>
            <a:ext cx="321184" cy="321184"/>
          </a:xfrm>
          <a:custGeom>
            <a:avLst/>
            <a:gdLst/>
            <a:ahLst/>
            <a:cxnLst/>
            <a:rect l="l" t="t" r="r" b="b"/>
            <a:pathLst>
              <a:path w="991087" h="991087">
                <a:moveTo>
                  <a:pt x="0" y="0"/>
                </a:moveTo>
                <a:lnTo>
                  <a:pt x="991087" y="0"/>
                </a:lnTo>
                <a:lnTo>
                  <a:pt x="991087" y="991087"/>
                </a:lnTo>
                <a:lnTo>
                  <a:pt x="0" y="991087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97" name="Diamond 96"/>
          <p:cNvSpPr/>
          <p:nvPr userDrawn="1"/>
        </p:nvSpPr>
        <p:spPr>
          <a:xfrm>
            <a:off x="131667" y="-479431"/>
            <a:ext cx="720000" cy="720000"/>
          </a:xfrm>
          <a:prstGeom prst="diamond">
            <a:avLst/>
          </a:prstGeom>
          <a:solidFill>
            <a:srgbClr val="0684A9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Diamond 97"/>
          <p:cNvSpPr/>
          <p:nvPr userDrawn="1"/>
        </p:nvSpPr>
        <p:spPr>
          <a:xfrm>
            <a:off x="-316113" y="-53748"/>
            <a:ext cx="720000" cy="720000"/>
          </a:xfrm>
          <a:prstGeom prst="diamond">
            <a:avLst/>
          </a:prstGeom>
          <a:solidFill>
            <a:srgbClr val="0684A9">
              <a:alpha val="3490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Diamond 99"/>
          <p:cNvSpPr/>
          <p:nvPr userDrawn="1"/>
        </p:nvSpPr>
        <p:spPr>
          <a:xfrm>
            <a:off x="110293" y="359478"/>
            <a:ext cx="720000" cy="720000"/>
          </a:xfrm>
          <a:prstGeom prst="diamond">
            <a:avLst/>
          </a:prstGeom>
          <a:solidFill>
            <a:srgbClr val="00B0F0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Diamond 100"/>
          <p:cNvSpPr/>
          <p:nvPr userDrawn="1"/>
        </p:nvSpPr>
        <p:spPr>
          <a:xfrm>
            <a:off x="-316113" y="773272"/>
            <a:ext cx="720000" cy="720000"/>
          </a:xfrm>
          <a:prstGeom prst="diamond">
            <a:avLst/>
          </a:prstGeom>
          <a:solidFill>
            <a:srgbClr val="00B0F0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Diamond 101"/>
          <p:cNvSpPr/>
          <p:nvPr userDrawn="1"/>
        </p:nvSpPr>
        <p:spPr>
          <a:xfrm>
            <a:off x="111958" y="1188866"/>
            <a:ext cx="720000" cy="720000"/>
          </a:xfrm>
          <a:prstGeom prst="diamond">
            <a:avLst/>
          </a:prstGeom>
          <a:solidFill>
            <a:srgbClr val="00B0F0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Diamond 102"/>
          <p:cNvSpPr/>
          <p:nvPr userDrawn="1"/>
        </p:nvSpPr>
        <p:spPr>
          <a:xfrm>
            <a:off x="-337436" y="1590767"/>
            <a:ext cx="720000" cy="720000"/>
          </a:xfrm>
          <a:prstGeom prst="diamond">
            <a:avLst/>
          </a:prstGeom>
          <a:solidFill>
            <a:srgbClr val="0684A9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9972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D279C42-437D-4230-9DEE-0C5D521DEB6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34556" y="381892"/>
            <a:ext cx="10515600" cy="850070"/>
          </a:xfrm>
          <a:prstGeom prst="rect">
            <a:avLst/>
          </a:prstGeom>
        </p:spPr>
        <p:txBody>
          <a:bodyPr/>
          <a:lstStyle>
            <a:lvl1pPr>
              <a:defRPr b="1"/>
            </a:lvl1pPr>
          </a:lstStyle>
          <a:p>
            <a:r>
              <a:rPr lang="en-US" altLang="zh-TW" dirty="0"/>
              <a:t>Heading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8C91EC66-12D3-4ACE-9D2D-AE2A2FAD37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B80EA6DD-F10B-4EA0-8370-448AD5D243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C5991-CA2A-4BB0-A596-84291D67D65D}" type="datetime1">
              <a:rPr lang="zh-TW" altLang="en-US" smtClean="0"/>
              <a:t>2023/9/4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B1FD6D41-0F78-4985-81DB-E4621AC2AB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A6F406D1-EABA-47D4-A516-D153CB1106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7203" y="6339623"/>
            <a:ext cx="2743200" cy="365125"/>
          </a:xfrm>
        </p:spPr>
        <p:txBody>
          <a:bodyPr/>
          <a:lstStyle/>
          <a:p>
            <a:fld id="{0B37A46D-4675-4886-BB0C-E6FFC7FB4803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7" name="Diamond 6"/>
          <p:cNvSpPr/>
          <p:nvPr userDrawn="1"/>
        </p:nvSpPr>
        <p:spPr>
          <a:xfrm>
            <a:off x="11656549" y="1534266"/>
            <a:ext cx="403635" cy="403635"/>
          </a:xfrm>
          <a:prstGeom prst="diamond">
            <a:avLst/>
          </a:prstGeom>
          <a:solidFill>
            <a:srgbClr val="0684A9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Diamond 7"/>
          <p:cNvSpPr/>
          <p:nvPr userDrawn="1"/>
        </p:nvSpPr>
        <p:spPr>
          <a:xfrm>
            <a:off x="11655043" y="1986557"/>
            <a:ext cx="403635" cy="403635"/>
          </a:xfrm>
          <a:prstGeom prst="diamond">
            <a:avLst/>
          </a:prstGeom>
          <a:solidFill>
            <a:srgbClr val="0684A9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Diamond 8"/>
          <p:cNvSpPr/>
          <p:nvPr userDrawn="1"/>
        </p:nvSpPr>
        <p:spPr>
          <a:xfrm>
            <a:off x="11889386" y="2210650"/>
            <a:ext cx="403635" cy="403635"/>
          </a:xfrm>
          <a:prstGeom prst="diamond">
            <a:avLst/>
          </a:prstGeom>
          <a:solidFill>
            <a:srgbClr val="0684A9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iamond 9"/>
          <p:cNvSpPr/>
          <p:nvPr userDrawn="1"/>
        </p:nvSpPr>
        <p:spPr>
          <a:xfrm>
            <a:off x="11660631" y="2442011"/>
            <a:ext cx="403635" cy="403635"/>
          </a:xfrm>
          <a:prstGeom prst="diamond">
            <a:avLst/>
          </a:prstGeom>
          <a:solidFill>
            <a:srgbClr val="0684A9">
              <a:alpha val="3490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Diamond 10"/>
          <p:cNvSpPr/>
          <p:nvPr userDrawn="1"/>
        </p:nvSpPr>
        <p:spPr>
          <a:xfrm>
            <a:off x="11902299" y="3141448"/>
            <a:ext cx="403635" cy="403635"/>
          </a:xfrm>
          <a:prstGeom prst="diamond">
            <a:avLst/>
          </a:prstGeom>
          <a:solidFill>
            <a:srgbClr val="0684A9">
              <a:alpha val="3490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Diamond 14"/>
          <p:cNvSpPr/>
          <p:nvPr userDrawn="1"/>
        </p:nvSpPr>
        <p:spPr>
          <a:xfrm>
            <a:off x="11660631" y="2904889"/>
            <a:ext cx="403635" cy="403635"/>
          </a:xfrm>
          <a:prstGeom prst="diamond">
            <a:avLst/>
          </a:prstGeom>
          <a:solidFill>
            <a:srgbClr val="C7D7EA">
              <a:alpha val="3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Diamond 16"/>
          <p:cNvSpPr/>
          <p:nvPr userDrawn="1"/>
        </p:nvSpPr>
        <p:spPr>
          <a:xfrm>
            <a:off x="11893891" y="1760432"/>
            <a:ext cx="403635" cy="403635"/>
          </a:xfrm>
          <a:prstGeom prst="diamond">
            <a:avLst/>
          </a:prstGeom>
          <a:solidFill>
            <a:schemeClr val="accent5">
              <a:lumMod val="20000"/>
              <a:lumOff val="80000"/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Diamond 18"/>
          <p:cNvSpPr/>
          <p:nvPr userDrawn="1"/>
        </p:nvSpPr>
        <p:spPr>
          <a:xfrm>
            <a:off x="11902299" y="2678764"/>
            <a:ext cx="403635" cy="403635"/>
          </a:xfrm>
          <a:prstGeom prst="diamond">
            <a:avLst/>
          </a:prstGeom>
          <a:solidFill>
            <a:srgbClr val="00B0F0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Diamond 19"/>
          <p:cNvSpPr/>
          <p:nvPr userDrawn="1"/>
        </p:nvSpPr>
        <p:spPr>
          <a:xfrm>
            <a:off x="11670986" y="143979"/>
            <a:ext cx="403635" cy="403635"/>
          </a:xfrm>
          <a:prstGeom prst="diamond">
            <a:avLst/>
          </a:prstGeom>
          <a:solidFill>
            <a:srgbClr val="00B0F0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Diamond 20"/>
          <p:cNvSpPr/>
          <p:nvPr userDrawn="1"/>
        </p:nvSpPr>
        <p:spPr>
          <a:xfrm>
            <a:off x="11660718" y="3367573"/>
            <a:ext cx="403635" cy="403635"/>
          </a:xfrm>
          <a:prstGeom prst="diamond">
            <a:avLst/>
          </a:prstGeom>
          <a:solidFill>
            <a:srgbClr val="00B0F0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22"/>
          <p:cNvSpPr/>
          <p:nvPr userDrawn="1"/>
        </p:nvSpPr>
        <p:spPr>
          <a:xfrm>
            <a:off x="11772235" y="2318148"/>
            <a:ext cx="167627" cy="167627"/>
          </a:xfrm>
          <a:custGeom>
            <a:avLst/>
            <a:gdLst/>
            <a:ahLst/>
            <a:cxnLst/>
            <a:rect l="l" t="t" r="r" b="b"/>
            <a:pathLst>
              <a:path w="991087" h="991087">
                <a:moveTo>
                  <a:pt x="0" y="0"/>
                </a:moveTo>
                <a:lnTo>
                  <a:pt x="991087" y="0"/>
                </a:lnTo>
                <a:lnTo>
                  <a:pt x="991087" y="991087"/>
                </a:lnTo>
                <a:lnTo>
                  <a:pt x="0" y="991087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24" name="Freeform 22"/>
          <p:cNvSpPr/>
          <p:nvPr userDrawn="1"/>
        </p:nvSpPr>
        <p:spPr>
          <a:xfrm>
            <a:off x="11782776" y="965103"/>
            <a:ext cx="180057" cy="180057"/>
          </a:xfrm>
          <a:custGeom>
            <a:avLst/>
            <a:gdLst/>
            <a:ahLst/>
            <a:cxnLst/>
            <a:rect l="l" t="t" r="r" b="b"/>
            <a:pathLst>
              <a:path w="991087" h="991087">
                <a:moveTo>
                  <a:pt x="0" y="0"/>
                </a:moveTo>
                <a:lnTo>
                  <a:pt x="991087" y="0"/>
                </a:lnTo>
                <a:lnTo>
                  <a:pt x="991087" y="991087"/>
                </a:lnTo>
                <a:lnTo>
                  <a:pt x="0" y="991087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29" name="Diamond 28"/>
          <p:cNvSpPr/>
          <p:nvPr userDrawn="1"/>
        </p:nvSpPr>
        <p:spPr>
          <a:xfrm>
            <a:off x="11908209" y="3588065"/>
            <a:ext cx="403635" cy="403635"/>
          </a:xfrm>
          <a:prstGeom prst="diamond">
            <a:avLst/>
          </a:prstGeom>
          <a:solidFill>
            <a:srgbClr val="00B0F0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Diamond 29"/>
          <p:cNvSpPr/>
          <p:nvPr userDrawn="1"/>
        </p:nvSpPr>
        <p:spPr>
          <a:xfrm>
            <a:off x="11904920" y="381891"/>
            <a:ext cx="403635" cy="403635"/>
          </a:xfrm>
          <a:prstGeom prst="diamond">
            <a:avLst/>
          </a:prstGeom>
          <a:solidFill>
            <a:srgbClr val="0684A9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Diamond 30"/>
          <p:cNvSpPr/>
          <p:nvPr userDrawn="1"/>
        </p:nvSpPr>
        <p:spPr>
          <a:xfrm>
            <a:off x="11660632" y="603564"/>
            <a:ext cx="403635" cy="403635"/>
          </a:xfrm>
          <a:prstGeom prst="diamond">
            <a:avLst/>
          </a:prstGeom>
          <a:solidFill>
            <a:srgbClr val="0684A9">
              <a:alpha val="3490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Diamond 31"/>
          <p:cNvSpPr/>
          <p:nvPr userDrawn="1"/>
        </p:nvSpPr>
        <p:spPr>
          <a:xfrm>
            <a:off x="11412368" y="829165"/>
            <a:ext cx="403635" cy="403635"/>
          </a:xfrm>
          <a:prstGeom prst="diamond">
            <a:avLst/>
          </a:prstGeom>
          <a:solidFill>
            <a:srgbClr val="C7D7EA">
              <a:alpha val="3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Diamond 32"/>
          <p:cNvSpPr/>
          <p:nvPr userDrawn="1"/>
        </p:nvSpPr>
        <p:spPr>
          <a:xfrm>
            <a:off x="11908638" y="842987"/>
            <a:ext cx="403635" cy="403635"/>
          </a:xfrm>
          <a:prstGeom prst="diamond">
            <a:avLst/>
          </a:prstGeom>
          <a:solidFill>
            <a:srgbClr val="00B0F0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Diamond 33"/>
          <p:cNvSpPr/>
          <p:nvPr userDrawn="1"/>
        </p:nvSpPr>
        <p:spPr>
          <a:xfrm>
            <a:off x="11654232" y="1056674"/>
            <a:ext cx="403635" cy="403635"/>
          </a:xfrm>
          <a:prstGeom prst="diamond">
            <a:avLst/>
          </a:prstGeom>
          <a:solidFill>
            <a:srgbClr val="00B0F0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Diamond 34"/>
          <p:cNvSpPr/>
          <p:nvPr userDrawn="1"/>
        </p:nvSpPr>
        <p:spPr>
          <a:xfrm>
            <a:off x="11885257" y="1290261"/>
            <a:ext cx="403635" cy="403635"/>
          </a:xfrm>
          <a:prstGeom prst="diamond">
            <a:avLst/>
          </a:prstGeom>
          <a:solidFill>
            <a:srgbClr val="00B0F0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Diamond 36"/>
          <p:cNvSpPr/>
          <p:nvPr userDrawn="1"/>
        </p:nvSpPr>
        <p:spPr>
          <a:xfrm>
            <a:off x="11908638" y="-100744"/>
            <a:ext cx="403635" cy="403635"/>
          </a:xfrm>
          <a:prstGeom prst="diamond">
            <a:avLst/>
          </a:prstGeom>
          <a:solidFill>
            <a:srgbClr val="0684A9">
              <a:alpha val="3490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Diamond 37"/>
          <p:cNvSpPr/>
          <p:nvPr userDrawn="1"/>
        </p:nvSpPr>
        <p:spPr>
          <a:xfrm>
            <a:off x="11426232" y="2217355"/>
            <a:ext cx="403635" cy="403635"/>
          </a:xfrm>
          <a:prstGeom prst="diamond">
            <a:avLst/>
          </a:prstGeom>
          <a:solidFill>
            <a:srgbClr val="C7D7EA">
              <a:alpha val="3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Diamond 38"/>
          <p:cNvSpPr/>
          <p:nvPr userDrawn="1"/>
        </p:nvSpPr>
        <p:spPr>
          <a:xfrm>
            <a:off x="11428216" y="4085761"/>
            <a:ext cx="403635" cy="403635"/>
          </a:xfrm>
          <a:prstGeom prst="diamond">
            <a:avLst/>
          </a:prstGeom>
          <a:solidFill>
            <a:srgbClr val="00B0F0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Diamond 39"/>
          <p:cNvSpPr/>
          <p:nvPr userDrawn="1"/>
        </p:nvSpPr>
        <p:spPr>
          <a:xfrm>
            <a:off x="11662150" y="4323673"/>
            <a:ext cx="403635" cy="403635"/>
          </a:xfrm>
          <a:prstGeom prst="diamond">
            <a:avLst/>
          </a:prstGeom>
          <a:solidFill>
            <a:srgbClr val="0684A9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Diamond 40"/>
          <p:cNvSpPr/>
          <p:nvPr userDrawn="1"/>
        </p:nvSpPr>
        <p:spPr>
          <a:xfrm>
            <a:off x="11665868" y="3841038"/>
            <a:ext cx="403635" cy="403635"/>
          </a:xfrm>
          <a:prstGeom prst="diamond">
            <a:avLst/>
          </a:prstGeom>
          <a:solidFill>
            <a:srgbClr val="0684A9">
              <a:alpha val="3490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Diamond 41"/>
          <p:cNvSpPr/>
          <p:nvPr userDrawn="1"/>
        </p:nvSpPr>
        <p:spPr>
          <a:xfrm>
            <a:off x="11901930" y="4561883"/>
            <a:ext cx="403635" cy="403635"/>
          </a:xfrm>
          <a:prstGeom prst="diamond">
            <a:avLst/>
          </a:prstGeom>
          <a:solidFill>
            <a:srgbClr val="0684A9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Diamond 42"/>
          <p:cNvSpPr/>
          <p:nvPr userDrawn="1"/>
        </p:nvSpPr>
        <p:spPr>
          <a:xfrm>
            <a:off x="11665634" y="4794615"/>
            <a:ext cx="403635" cy="403635"/>
          </a:xfrm>
          <a:prstGeom prst="diamond">
            <a:avLst/>
          </a:prstGeom>
          <a:solidFill>
            <a:srgbClr val="0684A9">
              <a:alpha val="3490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Diamond 43"/>
          <p:cNvSpPr/>
          <p:nvPr userDrawn="1"/>
        </p:nvSpPr>
        <p:spPr>
          <a:xfrm>
            <a:off x="11914843" y="5029997"/>
            <a:ext cx="403635" cy="403635"/>
          </a:xfrm>
          <a:prstGeom prst="diamond">
            <a:avLst/>
          </a:prstGeom>
          <a:solidFill>
            <a:srgbClr val="00B0F0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Diamond 44"/>
          <p:cNvSpPr/>
          <p:nvPr userDrawn="1"/>
        </p:nvSpPr>
        <p:spPr>
          <a:xfrm>
            <a:off x="11920100" y="4078374"/>
            <a:ext cx="403635" cy="403635"/>
          </a:xfrm>
          <a:prstGeom prst="diamond">
            <a:avLst/>
          </a:prstGeom>
          <a:solidFill>
            <a:srgbClr val="00B0F0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Diamond 46"/>
          <p:cNvSpPr/>
          <p:nvPr userDrawn="1"/>
        </p:nvSpPr>
        <p:spPr>
          <a:xfrm>
            <a:off x="11412368" y="5490042"/>
            <a:ext cx="403635" cy="403635"/>
          </a:xfrm>
          <a:prstGeom prst="diamond">
            <a:avLst/>
          </a:prstGeom>
          <a:solidFill>
            <a:srgbClr val="0684A9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Diamond 47"/>
          <p:cNvSpPr/>
          <p:nvPr userDrawn="1"/>
        </p:nvSpPr>
        <p:spPr>
          <a:xfrm>
            <a:off x="11670985" y="5706382"/>
            <a:ext cx="403635" cy="403635"/>
          </a:xfrm>
          <a:prstGeom prst="diamond">
            <a:avLst/>
          </a:prstGeom>
          <a:solidFill>
            <a:srgbClr val="0684A9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Diamond 48"/>
          <p:cNvSpPr/>
          <p:nvPr userDrawn="1"/>
        </p:nvSpPr>
        <p:spPr>
          <a:xfrm>
            <a:off x="11658688" y="6611242"/>
            <a:ext cx="403635" cy="403635"/>
          </a:xfrm>
          <a:prstGeom prst="diamond">
            <a:avLst/>
          </a:prstGeom>
          <a:solidFill>
            <a:srgbClr val="0684A9">
              <a:alpha val="3490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Diamond 49"/>
          <p:cNvSpPr/>
          <p:nvPr userDrawn="1"/>
        </p:nvSpPr>
        <p:spPr>
          <a:xfrm>
            <a:off x="11905753" y="6389768"/>
            <a:ext cx="403635" cy="403635"/>
          </a:xfrm>
          <a:prstGeom prst="diamond">
            <a:avLst/>
          </a:prstGeom>
          <a:solidFill>
            <a:srgbClr val="C7D7EA">
              <a:alpha val="3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Diamond 50"/>
          <p:cNvSpPr/>
          <p:nvPr userDrawn="1"/>
        </p:nvSpPr>
        <p:spPr>
          <a:xfrm>
            <a:off x="11663019" y="5246332"/>
            <a:ext cx="403635" cy="403635"/>
          </a:xfrm>
          <a:prstGeom prst="diamond">
            <a:avLst/>
          </a:prstGeom>
          <a:solidFill>
            <a:schemeClr val="accent5">
              <a:lumMod val="20000"/>
              <a:lumOff val="80000"/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Diamond 51"/>
          <p:cNvSpPr/>
          <p:nvPr userDrawn="1"/>
        </p:nvSpPr>
        <p:spPr>
          <a:xfrm>
            <a:off x="11662947" y="6173429"/>
            <a:ext cx="403635" cy="403635"/>
          </a:xfrm>
          <a:prstGeom prst="diamond">
            <a:avLst/>
          </a:prstGeom>
          <a:solidFill>
            <a:srgbClr val="00B0F0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Diamond 52"/>
          <p:cNvSpPr/>
          <p:nvPr userDrawn="1"/>
        </p:nvSpPr>
        <p:spPr>
          <a:xfrm>
            <a:off x="11920099" y="5479349"/>
            <a:ext cx="403635" cy="403635"/>
          </a:xfrm>
          <a:prstGeom prst="diamond">
            <a:avLst/>
          </a:prstGeom>
          <a:solidFill>
            <a:srgbClr val="00B0F0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Diamond 53"/>
          <p:cNvSpPr/>
          <p:nvPr userDrawn="1"/>
        </p:nvSpPr>
        <p:spPr>
          <a:xfrm>
            <a:off x="11908638" y="5940897"/>
            <a:ext cx="403635" cy="403635"/>
          </a:xfrm>
          <a:prstGeom prst="diamond">
            <a:avLst/>
          </a:prstGeom>
          <a:solidFill>
            <a:srgbClr val="00B0F0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Freeform 55"/>
          <p:cNvSpPr/>
          <p:nvPr userDrawn="1"/>
        </p:nvSpPr>
        <p:spPr>
          <a:xfrm>
            <a:off x="11778634" y="4189533"/>
            <a:ext cx="167627" cy="167627"/>
          </a:xfrm>
          <a:custGeom>
            <a:avLst/>
            <a:gdLst/>
            <a:ahLst/>
            <a:cxnLst/>
            <a:rect l="l" t="t" r="r" b="b"/>
            <a:pathLst>
              <a:path w="991087" h="991087">
                <a:moveTo>
                  <a:pt x="0" y="0"/>
                </a:moveTo>
                <a:lnTo>
                  <a:pt x="991087" y="0"/>
                </a:lnTo>
                <a:lnTo>
                  <a:pt x="991087" y="991087"/>
                </a:lnTo>
                <a:lnTo>
                  <a:pt x="0" y="991087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57" name="Freeform 56"/>
          <p:cNvSpPr/>
          <p:nvPr userDrawn="1"/>
        </p:nvSpPr>
        <p:spPr>
          <a:xfrm>
            <a:off x="11789215" y="5594361"/>
            <a:ext cx="167627" cy="167627"/>
          </a:xfrm>
          <a:custGeom>
            <a:avLst/>
            <a:gdLst/>
            <a:ahLst/>
            <a:cxnLst/>
            <a:rect l="l" t="t" r="r" b="b"/>
            <a:pathLst>
              <a:path w="991087" h="991087">
                <a:moveTo>
                  <a:pt x="0" y="0"/>
                </a:moveTo>
                <a:lnTo>
                  <a:pt x="991087" y="0"/>
                </a:lnTo>
                <a:lnTo>
                  <a:pt x="991087" y="991087"/>
                </a:lnTo>
                <a:lnTo>
                  <a:pt x="0" y="991087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</p:spTree>
    <p:extLst>
      <p:ext uri="{BB962C8B-B14F-4D97-AF65-F5344CB8AC3E}">
        <p14:creationId xmlns:p14="http://schemas.microsoft.com/office/powerpoint/2010/main" val="24980870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60DC70A-65EA-48D3-BA02-263F05FAD4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B2C76FD8-858B-4801-AB16-DBFC54B0A6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91A8112A-835D-479E-BCC7-9B439C7C6A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54404D55-BF7B-42E0-85A9-5B924E8C501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1406AF60-C87F-43D3-8040-4DA84B3E542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D1A2E5FD-6694-4B2A-B157-C4FCCD7CC5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60E31-B031-4CDE-8109-C7C3615B7A83}" type="datetime1">
              <a:rPr lang="zh-TW" altLang="en-US" smtClean="0"/>
              <a:t>2023/9/4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2725EB63-8957-46CB-8E09-750F7DC971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186B9F15-0A1E-4006-BD73-1233765A07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57976" y="6344532"/>
            <a:ext cx="2743200" cy="365125"/>
          </a:xfrm>
        </p:spPr>
        <p:txBody>
          <a:bodyPr/>
          <a:lstStyle/>
          <a:p>
            <a:fld id="{0B37A46D-4675-4886-BB0C-E6FFC7FB4803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0" name="Diamond 9"/>
          <p:cNvSpPr/>
          <p:nvPr userDrawn="1"/>
        </p:nvSpPr>
        <p:spPr>
          <a:xfrm>
            <a:off x="11656549" y="1534266"/>
            <a:ext cx="403635" cy="403635"/>
          </a:xfrm>
          <a:prstGeom prst="diamond">
            <a:avLst/>
          </a:prstGeom>
          <a:solidFill>
            <a:srgbClr val="0684A9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Diamond 10"/>
          <p:cNvSpPr/>
          <p:nvPr userDrawn="1"/>
        </p:nvSpPr>
        <p:spPr>
          <a:xfrm>
            <a:off x="11655043" y="1986557"/>
            <a:ext cx="403635" cy="403635"/>
          </a:xfrm>
          <a:prstGeom prst="diamond">
            <a:avLst/>
          </a:prstGeom>
          <a:solidFill>
            <a:srgbClr val="0684A9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Diamond 11"/>
          <p:cNvSpPr/>
          <p:nvPr userDrawn="1"/>
        </p:nvSpPr>
        <p:spPr>
          <a:xfrm>
            <a:off x="11889386" y="2210650"/>
            <a:ext cx="403635" cy="403635"/>
          </a:xfrm>
          <a:prstGeom prst="diamond">
            <a:avLst/>
          </a:prstGeom>
          <a:solidFill>
            <a:srgbClr val="0684A9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Diamond 12"/>
          <p:cNvSpPr/>
          <p:nvPr userDrawn="1"/>
        </p:nvSpPr>
        <p:spPr>
          <a:xfrm>
            <a:off x="11660631" y="2442011"/>
            <a:ext cx="403635" cy="403635"/>
          </a:xfrm>
          <a:prstGeom prst="diamond">
            <a:avLst/>
          </a:prstGeom>
          <a:solidFill>
            <a:srgbClr val="0684A9">
              <a:alpha val="3490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Diamond 13"/>
          <p:cNvSpPr/>
          <p:nvPr userDrawn="1"/>
        </p:nvSpPr>
        <p:spPr>
          <a:xfrm>
            <a:off x="11902299" y="3141448"/>
            <a:ext cx="403635" cy="403635"/>
          </a:xfrm>
          <a:prstGeom prst="diamond">
            <a:avLst/>
          </a:prstGeom>
          <a:solidFill>
            <a:srgbClr val="0684A9">
              <a:alpha val="3490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Diamond 14"/>
          <p:cNvSpPr/>
          <p:nvPr userDrawn="1"/>
        </p:nvSpPr>
        <p:spPr>
          <a:xfrm>
            <a:off x="11660631" y="2904889"/>
            <a:ext cx="403635" cy="403635"/>
          </a:xfrm>
          <a:prstGeom prst="diamond">
            <a:avLst/>
          </a:prstGeom>
          <a:solidFill>
            <a:srgbClr val="C7D7EA">
              <a:alpha val="3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Diamond 15"/>
          <p:cNvSpPr/>
          <p:nvPr userDrawn="1"/>
        </p:nvSpPr>
        <p:spPr>
          <a:xfrm>
            <a:off x="11893891" y="1760432"/>
            <a:ext cx="403635" cy="403635"/>
          </a:xfrm>
          <a:prstGeom prst="diamond">
            <a:avLst/>
          </a:prstGeom>
          <a:solidFill>
            <a:schemeClr val="accent5">
              <a:lumMod val="20000"/>
              <a:lumOff val="80000"/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Diamond 16"/>
          <p:cNvSpPr/>
          <p:nvPr userDrawn="1"/>
        </p:nvSpPr>
        <p:spPr>
          <a:xfrm>
            <a:off x="11902299" y="2678764"/>
            <a:ext cx="403635" cy="403635"/>
          </a:xfrm>
          <a:prstGeom prst="diamond">
            <a:avLst/>
          </a:prstGeom>
          <a:solidFill>
            <a:srgbClr val="00B0F0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Diamond 17"/>
          <p:cNvSpPr/>
          <p:nvPr userDrawn="1"/>
        </p:nvSpPr>
        <p:spPr>
          <a:xfrm>
            <a:off x="11670986" y="143979"/>
            <a:ext cx="403635" cy="403635"/>
          </a:xfrm>
          <a:prstGeom prst="diamond">
            <a:avLst/>
          </a:prstGeom>
          <a:solidFill>
            <a:srgbClr val="00B0F0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Diamond 18"/>
          <p:cNvSpPr/>
          <p:nvPr userDrawn="1"/>
        </p:nvSpPr>
        <p:spPr>
          <a:xfrm>
            <a:off x="11660718" y="3367573"/>
            <a:ext cx="403635" cy="403635"/>
          </a:xfrm>
          <a:prstGeom prst="diamond">
            <a:avLst/>
          </a:prstGeom>
          <a:solidFill>
            <a:srgbClr val="00B0F0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9"/>
          <p:cNvSpPr/>
          <p:nvPr userDrawn="1"/>
        </p:nvSpPr>
        <p:spPr>
          <a:xfrm>
            <a:off x="11772235" y="2318148"/>
            <a:ext cx="167627" cy="167627"/>
          </a:xfrm>
          <a:custGeom>
            <a:avLst/>
            <a:gdLst/>
            <a:ahLst/>
            <a:cxnLst/>
            <a:rect l="l" t="t" r="r" b="b"/>
            <a:pathLst>
              <a:path w="991087" h="991087">
                <a:moveTo>
                  <a:pt x="0" y="0"/>
                </a:moveTo>
                <a:lnTo>
                  <a:pt x="991087" y="0"/>
                </a:lnTo>
                <a:lnTo>
                  <a:pt x="991087" y="991087"/>
                </a:lnTo>
                <a:lnTo>
                  <a:pt x="0" y="991087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21" name="Freeform 22"/>
          <p:cNvSpPr/>
          <p:nvPr userDrawn="1"/>
        </p:nvSpPr>
        <p:spPr>
          <a:xfrm>
            <a:off x="11782776" y="965103"/>
            <a:ext cx="180057" cy="180057"/>
          </a:xfrm>
          <a:custGeom>
            <a:avLst/>
            <a:gdLst/>
            <a:ahLst/>
            <a:cxnLst/>
            <a:rect l="l" t="t" r="r" b="b"/>
            <a:pathLst>
              <a:path w="991087" h="991087">
                <a:moveTo>
                  <a:pt x="0" y="0"/>
                </a:moveTo>
                <a:lnTo>
                  <a:pt x="991087" y="0"/>
                </a:lnTo>
                <a:lnTo>
                  <a:pt x="991087" y="991087"/>
                </a:lnTo>
                <a:lnTo>
                  <a:pt x="0" y="991087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22" name="Diamond 21"/>
          <p:cNvSpPr/>
          <p:nvPr userDrawn="1"/>
        </p:nvSpPr>
        <p:spPr>
          <a:xfrm>
            <a:off x="11908209" y="3588065"/>
            <a:ext cx="403635" cy="403635"/>
          </a:xfrm>
          <a:prstGeom prst="diamond">
            <a:avLst/>
          </a:prstGeom>
          <a:solidFill>
            <a:srgbClr val="00B0F0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Diamond 22"/>
          <p:cNvSpPr/>
          <p:nvPr userDrawn="1"/>
        </p:nvSpPr>
        <p:spPr>
          <a:xfrm>
            <a:off x="11904920" y="381891"/>
            <a:ext cx="403635" cy="403635"/>
          </a:xfrm>
          <a:prstGeom prst="diamond">
            <a:avLst/>
          </a:prstGeom>
          <a:solidFill>
            <a:srgbClr val="0684A9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Diamond 23"/>
          <p:cNvSpPr/>
          <p:nvPr userDrawn="1"/>
        </p:nvSpPr>
        <p:spPr>
          <a:xfrm>
            <a:off x="11660632" y="603564"/>
            <a:ext cx="403635" cy="403635"/>
          </a:xfrm>
          <a:prstGeom prst="diamond">
            <a:avLst/>
          </a:prstGeom>
          <a:solidFill>
            <a:srgbClr val="0684A9">
              <a:alpha val="3490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Diamond 24"/>
          <p:cNvSpPr/>
          <p:nvPr userDrawn="1"/>
        </p:nvSpPr>
        <p:spPr>
          <a:xfrm>
            <a:off x="11412368" y="829165"/>
            <a:ext cx="403635" cy="403635"/>
          </a:xfrm>
          <a:prstGeom prst="diamond">
            <a:avLst/>
          </a:prstGeom>
          <a:solidFill>
            <a:srgbClr val="C7D7EA">
              <a:alpha val="3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Diamond 25"/>
          <p:cNvSpPr/>
          <p:nvPr userDrawn="1"/>
        </p:nvSpPr>
        <p:spPr>
          <a:xfrm>
            <a:off x="11908638" y="842987"/>
            <a:ext cx="403635" cy="403635"/>
          </a:xfrm>
          <a:prstGeom prst="diamond">
            <a:avLst/>
          </a:prstGeom>
          <a:solidFill>
            <a:srgbClr val="00B0F0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Diamond 26"/>
          <p:cNvSpPr/>
          <p:nvPr userDrawn="1"/>
        </p:nvSpPr>
        <p:spPr>
          <a:xfrm>
            <a:off x="11654232" y="1056674"/>
            <a:ext cx="403635" cy="403635"/>
          </a:xfrm>
          <a:prstGeom prst="diamond">
            <a:avLst/>
          </a:prstGeom>
          <a:solidFill>
            <a:srgbClr val="00B0F0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Diamond 27"/>
          <p:cNvSpPr/>
          <p:nvPr userDrawn="1"/>
        </p:nvSpPr>
        <p:spPr>
          <a:xfrm>
            <a:off x="11885257" y="1290261"/>
            <a:ext cx="403635" cy="403635"/>
          </a:xfrm>
          <a:prstGeom prst="diamond">
            <a:avLst/>
          </a:prstGeom>
          <a:solidFill>
            <a:srgbClr val="00B0F0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Diamond 28"/>
          <p:cNvSpPr/>
          <p:nvPr userDrawn="1"/>
        </p:nvSpPr>
        <p:spPr>
          <a:xfrm>
            <a:off x="11908638" y="-100744"/>
            <a:ext cx="403635" cy="403635"/>
          </a:xfrm>
          <a:prstGeom prst="diamond">
            <a:avLst/>
          </a:prstGeom>
          <a:solidFill>
            <a:srgbClr val="0684A9">
              <a:alpha val="3490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Diamond 29"/>
          <p:cNvSpPr/>
          <p:nvPr userDrawn="1"/>
        </p:nvSpPr>
        <p:spPr>
          <a:xfrm>
            <a:off x="11426232" y="2217355"/>
            <a:ext cx="403635" cy="403635"/>
          </a:xfrm>
          <a:prstGeom prst="diamond">
            <a:avLst/>
          </a:prstGeom>
          <a:solidFill>
            <a:srgbClr val="C7D7EA">
              <a:alpha val="3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Diamond 30"/>
          <p:cNvSpPr/>
          <p:nvPr userDrawn="1"/>
        </p:nvSpPr>
        <p:spPr>
          <a:xfrm>
            <a:off x="11428216" y="4085761"/>
            <a:ext cx="403635" cy="403635"/>
          </a:xfrm>
          <a:prstGeom prst="diamond">
            <a:avLst/>
          </a:prstGeom>
          <a:solidFill>
            <a:srgbClr val="00B0F0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Diamond 31"/>
          <p:cNvSpPr/>
          <p:nvPr userDrawn="1"/>
        </p:nvSpPr>
        <p:spPr>
          <a:xfrm>
            <a:off x="11662150" y="4323673"/>
            <a:ext cx="403635" cy="403635"/>
          </a:xfrm>
          <a:prstGeom prst="diamond">
            <a:avLst/>
          </a:prstGeom>
          <a:solidFill>
            <a:srgbClr val="0684A9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Diamond 32"/>
          <p:cNvSpPr/>
          <p:nvPr userDrawn="1"/>
        </p:nvSpPr>
        <p:spPr>
          <a:xfrm>
            <a:off x="11665868" y="3841038"/>
            <a:ext cx="403635" cy="403635"/>
          </a:xfrm>
          <a:prstGeom prst="diamond">
            <a:avLst/>
          </a:prstGeom>
          <a:solidFill>
            <a:srgbClr val="0684A9">
              <a:alpha val="3490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Diamond 33"/>
          <p:cNvSpPr/>
          <p:nvPr userDrawn="1"/>
        </p:nvSpPr>
        <p:spPr>
          <a:xfrm>
            <a:off x="11901930" y="4561883"/>
            <a:ext cx="403635" cy="403635"/>
          </a:xfrm>
          <a:prstGeom prst="diamond">
            <a:avLst/>
          </a:prstGeom>
          <a:solidFill>
            <a:srgbClr val="0684A9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Diamond 34"/>
          <p:cNvSpPr/>
          <p:nvPr userDrawn="1"/>
        </p:nvSpPr>
        <p:spPr>
          <a:xfrm>
            <a:off x="11665634" y="4794615"/>
            <a:ext cx="403635" cy="403635"/>
          </a:xfrm>
          <a:prstGeom prst="diamond">
            <a:avLst/>
          </a:prstGeom>
          <a:solidFill>
            <a:srgbClr val="0684A9">
              <a:alpha val="3490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Diamond 35"/>
          <p:cNvSpPr/>
          <p:nvPr userDrawn="1"/>
        </p:nvSpPr>
        <p:spPr>
          <a:xfrm>
            <a:off x="11914843" y="5029997"/>
            <a:ext cx="403635" cy="403635"/>
          </a:xfrm>
          <a:prstGeom prst="diamond">
            <a:avLst/>
          </a:prstGeom>
          <a:solidFill>
            <a:srgbClr val="00B0F0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Diamond 36"/>
          <p:cNvSpPr/>
          <p:nvPr userDrawn="1"/>
        </p:nvSpPr>
        <p:spPr>
          <a:xfrm>
            <a:off x="11920100" y="4078374"/>
            <a:ext cx="403635" cy="403635"/>
          </a:xfrm>
          <a:prstGeom prst="diamond">
            <a:avLst/>
          </a:prstGeom>
          <a:solidFill>
            <a:srgbClr val="00B0F0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Diamond 37"/>
          <p:cNvSpPr/>
          <p:nvPr userDrawn="1"/>
        </p:nvSpPr>
        <p:spPr>
          <a:xfrm>
            <a:off x="11412368" y="5490042"/>
            <a:ext cx="403635" cy="403635"/>
          </a:xfrm>
          <a:prstGeom prst="diamond">
            <a:avLst/>
          </a:prstGeom>
          <a:solidFill>
            <a:srgbClr val="0684A9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Diamond 38"/>
          <p:cNvSpPr/>
          <p:nvPr userDrawn="1"/>
        </p:nvSpPr>
        <p:spPr>
          <a:xfrm>
            <a:off x="11670985" y="5706382"/>
            <a:ext cx="403635" cy="403635"/>
          </a:xfrm>
          <a:prstGeom prst="diamond">
            <a:avLst/>
          </a:prstGeom>
          <a:solidFill>
            <a:srgbClr val="0684A9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Diamond 39"/>
          <p:cNvSpPr/>
          <p:nvPr userDrawn="1"/>
        </p:nvSpPr>
        <p:spPr>
          <a:xfrm>
            <a:off x="11658688" y="6611242"/>
            <a:ext cx="403635" cy="403635"/>
          </a:xfrm>
          <a:prstGeom prst="diamond">
            <a:avLst/>
          </a:prstGeom>
          <a:solidFill>
            <a:srgbClr val="0684A9">
              <a:alpha val="3490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Diamond 40"/>
          <p:cNvSpPr/>
          <p:nvPr userDrawn="1"/>
        </p:nvSpPr>
        <p:spPr>
          <a:xfrm>
            <a:off x="11905753" y="6389768"/>
            <a:ext cx="403635" cy="403635"/>
          </a:xfrm>
          <a:prstGeom prst="diamond">
            <a:avLst/>
          </a:prstGeom>
          <a:solidFill>
            <a:srgbClr val="C7D7EA">
              <a:alpha val="3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Diamond 41"/>
          <p:cNvSpPr/>
          <p:nvPr userDrawn="1"/>
        </p:nvSpPr>
        <p:spPr>
          <a:xfrm>
            <a:off x="11663019" y="5246332"/>
            <a:ext cx="403635" cy="403635"/>
          </a:xfrm>
          <a:prstGeom prst="diamond">
            <a:avLst/>
          </a:prstGeom>
          <a:solidFill>
            <a:schemeClr val="accent5">
              <a:lumMod val="20000"/>
              <a:lumOff val="80000"/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Diamond 42"/>
          <p:cNvSpPr/>
          <p:nvPr userDrawn="1"/>
        </p:nvSpPr>
        <p:spPr>
          <a:xfrm>
            <a:off x="11662947" y="6173429"/>
            <a:ext cx="403635" cy="403635"/>
          </a:xfrm>
          <a:prstGeom prst="diamond">
            <a:avLst/>
          </a:prstGeom>
          <a:solidFill>
            <a:srgbClr val="00B0F0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Diamond 43"/>
          <p:cNvSpPr/>
          <p:nvPr userDrawn="1"/>
        </p:nvSpPr>
        <p:spPr>
          <a:xfrm>
            <a:off x="11920099" y="5479349"/>
            <a:ext cx="403635" cy="403635"/>
          </a:xfrm>
          <a:prstGeom prst="diamond">
            <a:avLst/>
          </a:prstGeom>
          <a:solidFill>
            <a:srgbClr val="00B0F0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Diamond 44"/>
          <p:cNvSpPr/>
          <p:nvPr userDrawn="1"/>
        </p:nvSpPr>
        <p:spPr>
          <a:xfrm>
            <a:off x="11908638" y="5940897"/>
            <a:ext cx="403635" cy="403635"/>
          </a:xfrm>
          <a:prstGeom prst="diamond">
            <a:avLst/>
          </a:prstGeom>
          <a:solidFill>
            <a:srgbClr val="00B0F0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Freeform 45"/>
          <p:cNvSpPr/>
          <p:nvPr userDrawn="1"/>
        </p:nvSpPr>
        <p:spPr>
          <a:xfrm>
            <a:off x="11778634" y="4189533"/>
            <a:ext cx="167627" cy="167627"/>
          </a:xfrm>
          <a:custGeom>
            <a:avLst/>
            <a:gdLst/>
            <a:ahLst/>
            <a:cxnLst/>
            <a:rect l="l" t="t" r="r" b="b"/>
            <a:pathLst>
              <a:path w="991087" h="991087">
                <a:moveTo>
                  <a:pt x="0" y="0"/>
                </a:moveTo>
                <a:lnTo>
                  <a:pt x="991087" y="0"/>
                </a:lnTo>
                <a:lnTo>
                  <a:pt x="991087" y="991087"/>
                </a:lnTo>
                <a:lnTo>
                  <a:pt x="0" y="991087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47" name="Freeform 46"/>
          <p:cNvSpPr/>
          <p:nvPr userDrawn="1"/>
        </p:nvSpPr>
        <p:spPr>
          <a:xfrm>
            <a:off x="11789215" y="5594361"/>
            <a:ext cx="167627" cy="167627"/>
          </a:xfrm>
          <a:custGeom>
            <a:avLst/>
            <a:gdLst/>
            <a:ahLst/>
            <a:cxnLst/>
            <a:rect l="l" t="t" r="r" b="b"/>
            <a:pathLst>
              <a:path w="991087" h="991087">
                <a:moveTo>
                  <a:pt x="0" y="0"/>
                </a:moveTo>
                <a:lnTo>
                  <a:pt x="991087" y="0"/>
                </a:lnTo>
                <a:lnTo>
                  <a:pt x="991087" y="991087"/>
                </a:lnTo>
                <a:lnTo>
                  <a:pt x="0" y="991087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</p:spTree>
    <p:extLst>
      <p:ext uri="{BB962C8B-B14F-4D97-AF65-F5344CB8AC3E}">
        <p14:creationId xmlns:p14="http://schemas.microsoft.com/office/powerpoint/2010/main" val="2509823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47C3FA5A-640D-456D-8DD8-AFFF62E241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4CA72-E6CD-4D61-B0D9-1A0B412FA1F0}" type="datetime1">
              <a:rPr lang="zh-TW" altLang="en-US" smtClean="0"/>
              <a:t>2023/9/4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4914E008-60FE-4FDA-8FE5-82AC096718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F53E92E4-C937-4019-9705-D3E3D85B29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32315" y="6344532"/>
            <a:ext cx="2743200" cy="365125"/>
          </a:xfrm>
        </p:spPr>
        <p:txBody>
          <a:bodyPr/>
          <a:lstStyle/>
          <a:p>
            <a:fld id="{0B37A46D-4675-4886-BB0C-E6FFC7FB4803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5" name="Diamond 4"/>
          <p:cNvSpPr/>
          <p:nvPr userDrawn="1"/>
        </p:nvSpPr>
        <p:spPr>
          <a:xfrm>
            <a:off x="11656549" y="1534266"/>
            <a:ext cx="403635" cy="403635"/>
          </a:xfrm>
          <a:prstGeom prst="diamond">
            <a:avLst/>
          </a:prstGeom>
          <a:solidFill>
            <a:srgbClr val="0684A9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Diamond 5"/>
          <p:cNvSpPr/>
          <p:nvPr userDrawn="1"/>
        </p:nvSpPr>
        <p:spPr>
          <a:xfrm>
            <a:off x="11655043" y="1986557"/>
            <a:ext cx="403635" cy="403635"/>
          </a:xfrm>
          <a:prstGeom prst="diamond">
            <a:avLst/>
          </a:prstGeom>
          <a:solidFill>
            <a:srgbClr val="0684A9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iamond 6"/>
          <p:cNvSpPr/>
          <p:nvPr userDrawn="1"/>
        </p:nvSpPr>
        <p:spPr>
          <a:xfrm>
            <a:off x="11889386" y="2210650"/>
            <a:ext cx="403635" cy="403635"/>
          </a:xfrm>
          <a:prstGeom prst="diamond">
            <a:avLst/>
          </a:prstGeom>
          <a:solidFill>
            <a:srgbClr val="0684A9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Diamond 7"/>
          <p:cNvSpPr/>
          <p:nvPr userDrawn="1"/>
        </p:nvSpPr>
        <p:spPr>
          <a:xfrm>
            <a:off x="11660631" y="2442011"/>
            <a:ext cx="403635" cy="403635"/>
          </a:xfrm>
          <a:prstGeom prst="diamond">
            <a:avLst/>
          </a:prstGeom>
          <a:solidFill>
            <a:srgbClr val="0684A9">
              <a:alpha val="3490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Diamond 8"/>
          <p:cNvSpPr/>
          <p:nvPr userDrawn="1"/>
        </p:nvSpPr>
        <p:spPr>
          <a:xfrm>
            <a:off x="11902299" y="3141448"/>
            <a:ext cx="403635" cy="403635"/>
          </a:xfrm>
          <a:prstGeom prst="diamond">
            <a:avLst/>
          </a:prstGeom>
          <a:solidFill>
            <a:srgbClr val="0684A9">
              <a:alpha val="3490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iamond 9"/>
          <p:cNvSpPr/>
          <p:nvPr userDrawn="1"/>
        </p:nvSpPr>
        <p:spPr>
          <a:xfrm>
            <a:off x="11660631" y="2904889"/>
            <a:ext cx="403635" cy="403635"/>
          </a:xfrm>
          <a:prstGeom prst="diamond">
            <a:avLst/>
          </a:prstGeom>
          <a:solidFill>
            <a:srgbClr val="C7D7EA">
              <a:alpha val="3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Diamond 10"/>
          <p:cNvSpPr/>
          <p:nvPr userDrawn="1"/>
        </p:nvSpPr>
        <p:spPr>
          <a:xfrm>
            <a:off x="11893891" y="1760432"/>
            <a:ext cx="403635" cy="403635"/>
          </a:xfrm>
          <a:prstGeom prst="diamond">
            <a:avLst/>
          </a:prstGeom>
          <a:solidFill>
            <a:schemeClr val="accent5">
              <a:lumMod val="20000"/>
              <a:lumOff val="80000"/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Diamond 11"/>
          <p:cNvSpPr/>
          <p:nvPr userDrawn="1"/>
        </p:nvSpPr>
        <p:spPr>
          <a:xfrm>
            <a:off x="11902299" y="2678764"/>
            <a:ext cx="403635" cy="403635"/>
          </a:xfrm>
          <a:prstGeom prst="diamond">
            <a:avLst/>
          </a:prstGeom>
          <a:solidFill>
            <a:srgbClr val="00B0F0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Diamond 12"/>
          <p:cNvSpPr/>
          <p:nvPr userDrawn="1"/>
        </p:nvSpPr>
        <p:spPr>
          <a:xfrm>
            <a:off x="11670986" y="143979"/>
            <a:ext cx="403635" cy="403635"/>
          </a:xfrm>
          <a:prstGeom prst="diamond">
            <a:avLst/>
          </a:prstGeom>
          <a:solidFill>
            <a:srgbClr val="00B0F0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Diamond 13"/>
          <p:cNvSpPr/>
          <p:nvPr userDrawn="1"/>
        </p:nvSpPr>
        <p:spPr>
          <a:xfrm>
            <a:off x="11660718" y="3367573"/>
            <a:ext cx="403635" cy="403635"/>
          </a:xfrm>
          <a:prstGeom prst="diamond">
            <a:avLst/>
          </a:prstGeom>
          <a:solidFill>
            <a:srgbClr val="00B0F0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 userDrawn="1"/>
        </p:nvSpPr>
        <p:spPr>
          <a:xfrm>
            <a:off x="11772235" y="2318148"/>
            <a:ext cx="167627" cy="167627"/>
          </a:xfrm>
          <a:custGeom>
            <a:avLst/>
            <a:gdLst/>
            <a:ahLst/>
            <a:cxnLst/>
            <a:rect l="l" t="t" r="r" b="b"/>
            <a:pathLst>
              <a:path w="991087" h="991087">
                <a:moveTo>
                  <a:pt x="0" y="0"/>
                </a:moveTo>
                <a:lnTo>
                  <a:pt x="991087" y="0"/>
                </a:lnTo>
                <a:lnTo>
                  <a:pt x="991087" y="991087"/>
                </a:lnTo>
                <a:lnTo>
                  <a:pt x="0" y="991087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16" name="Freeform 22"/>
          <p:cNvSpPr/>
          <p:nvPr userDrawn="1"/>
        </p:nvSpPr>
        <p:spPr>
          <a:xfrm>
            <a:off x="11782776" y="965103"/>
            <a:ext cx="180057" cy="180057"/>
          </a:xfrm>
          <a:custGeom>
            <a:avLst/>
            <a:gdLst/>
            <a:ahLst/>
            <a:cxnLst/>
            <a:rect l="l" t="t" r="r" b="b"/>
            <a:pathLst>
              <a:path w="991087" h="991087">
                <a:moveTo>
                  <a:pt x="0" y="0"/>
                </a:moveTo>
                <a:lnTo>
                  <a:pt x="991087" y="0"/>
                </a:lnTo>
                <a:lnTo>
                  <a:pt x="991087" y="991087"/>
                </a:lnTo>
                <a:lnTo>
                  <a:pt x="0" y="991087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17" name="Diamond 16"/>
          <p:cNvSpPr/>
          <p:nvPr userDrawn="1"/>
        </p:nvSpPr>
        <p:spPr>
          <a:xfrm>
            <a:off x="11908209" y="3588065"/>
            <a:ext cx="403635" cy="403635"/>
          </a:xfrm>
          <a:prstGeom prst="diamond">
            <a:avLst/>
          </a:prstGeom>
          <a:solidFill>
            <a:srgbClr val="00B0F0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Diamond 17"/>
          <p:cNvSpPr/>
          <p:nvPr userDrawn="1"/>
        </p:nvSpPr>
        <p:spPr>
          <a:xfrm>
            <a:off x="11904920" y="381891"/>
            <a:ext cx="403635" cy="403635"/>
          </a:xfrm>
          <a:prstGeom prst="diamond">
            <a:avLst/>
          </a:prstGeom>
          <a:solidFill>
            <a:srgbClr val="0684A9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Diamond 18"/>
          <p:cNvSpPr/>
          <p:nvPr userDrawn="1"/>
        </p:nvSpPr>
        <p:spPr>
          <a:xfrm>
            <a:off x="11660632" y="603564"/>
            <a:ext cx="403635" cy="403635"/>
          </a:xfrm>
          <a:prstGeom prst="diamond">
            <a:avLst/>
          </a:prstGeom>
          <a:solidFill>
            <a:srgbClr val="0684A9">
              <a:alpha val="3490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Diamond 19"/>
          <p:cNvSpPr/>
          <p:nvPr userDrawn="1"/>
        </p:nvSpPr>
        <p:spPr>
          <a:xfrm>
            <a:off x="11412368" y="829165"/>
            <a:ext cx="403635" cy="403635"/>
          </a:xfrm>
          <a:prstGeom prst="diamond">
            <a:avLst/>
          </a:prstGeom>
          <a:solidFill>
            <a:srgbClr val="C7D7EA">
              <a:alpha val="3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Diamond 20"/>
          <p:cNvSpPr/>
          <p:nvPr userDrawn="1"/>
        </p:nvSpPr>
        <p:spPr>
          <a:xfrm>
            <a:off x="11908638" y="842987"/>
            <a:ext cx="403635" cy="403635"/>
          </a:xfrm>
          <a:prstGeom prst="diamond">
            <a:avLst/>
          </a:prstGeom>
          <a:solidFill>
            <a:srgbClr val="00B0F0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Diamond 21"/>
          <p:cNvSpPr/>
          <p:nvPr userDrawn="1"/>
        </p:nvSpPr>
        <p:spPr>
          <a:xfrm>
            <a:off x="11654232" y="1056674"/>
            <a:ext cx="403635" cy="403635"/>
          </a:xfrm>
          <a:prstGeom prst="diamond">
            <a:avLst/>
          </a:prstGeom>
          <a:solidFill>
            <a:srgbClr val="00B0F0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Diamond 22"/>
          <p:cNvSpPr/>
          <p:nvPr userDrawn="1"/>
        </p:nvSpPr>
        <p:spPr>
          <a:xfrm>
            <a:off x="11885257" y="1290261"/>
            <a:ext cx="403635" cy="403635"/>
          </a:xfrm>
          <a:prstGeom prst="diamond">
            <a:avLst/>
          </a:prstGeom>
          <a:solidFill>
            <a:srgbClr val="00B0F0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Diamond 23"/>
          <p:cNvSpPr/>
          <p:nvPr userDrawn="1"/>
        </p:nvSpPr>
        <p:spPr>
          <a:xfrm>
            <a:off x="11908638" y="-100744"/>
            <a:ext cx="403635" cy="403635"/>
          </a:xfrm>
          <a:prstGeom prst="diamond">
            <a:avLst/>
          </a:prstGeom>
          <a:solidFill>
            <a:srgbClr val="0684A9">
              <a:alpha val="3490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Diamond 24"/>
          <p:cNvSpPr/>
          <p:nvPr userDrawn="1"/>
        </p:nvSpPr>
        <p:spPr>
          <a:xfrm>
            <a:off x="11426232" y="2217355"/>
            <a:ext cx="403635" cy="403635"/>
          </a:xfrm>
          <a:prstGeom prst="diamond">
            <a:avLst/>
          </a:prstGeom>
          <a:solidFill>
            <a:srgbClr val="C7D7EA">
              <a:alpha val="3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Diamond 25"/>
          <p:cNvSpPr/>
          <p:nvPr userDrawn="1"/>
        </p:nvSpPr>
        <p:spPr>
          <a:xfrm>
            <a:off x="11428216" y="4085761"/>
            <a:ext cx="403635" cy="403635"/>
          </a:xfrm>
          <a:prstGeom prst="diamond">
            <a:avLst/>
          </a:prstGeom>
          <a:solidFill>
            <a:srgbClr val="00B0F0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Diamond 26"/>
          <p:cNvSpPr/>
          <p:nvPr userDrawn="1"/>
        </p:nvSpPr>
        <p:spPr>
          <a:xfrm>
            <a:off x="11662150" y="4323673"/>
            <a:ext cx="403635" cy="403635"/>
          </a:xfrm>
          <a:prstGeom prst="diamond">
            <a:avLst/>
          </a:prstGeom>
          <a:solidFill>
            <a:srgbClr val="0684A9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Diamond 27"/>
          <p:cNvSpPr/>
          <p:nvPr userDrawn="1"/>
        </p:nvSpPr>
        <p:spPr>
          <a:xfrm>
            <a:off x="11665868" y="3841038"/>
            <a:ext cx="403635" cy="403635"/>
          </a:xfrm>
          <a:prstGeom prst="diamond">
            <a:avLst/>
          </a:prstGeom>
          <a:solidFill>
            <a:srgbClr val="0684A9">
              <a:alpha val="3490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Diamond 28"/>
          <p:cNvSpPr/>
          <p:nvPr userDrawn="1"/>
        </p:nvSpPr>
        <p:spPr>
          <a:xfrm>
            <a:off x="11901930" y="4561883"/>
            <a:ext cx="403635" cy="403635"/>
          </a:xfrm>
          <a:prstGeom prst="diamond">
            <a:avLst/>
          </a:prstGeom>
          <a:solidFill>
            <a:srgbClr val="0684A9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Diamond 29"/>
          <p:cNvSpPr/>
          <p:nvPr userDrawn="1"/>
        </p:nvSpPr>
        <p:spPr>
          <a:xfrm>
            <a:off x="11665634" y="4794615"/>
            <a:ext cx="403635" cy="403635"/>
          </a:xfrm>
          <a:prstGeom prst="diamond">
            <a:avLst/>
          </a:prstGeom>
          <a:solidFill>
            <a:srgbClr val="0684A9">
              <a:alpha val="3490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Diamond 30"/>
          <p:cNvSpPr/>
          <p:nvPr userDrawn="1"/>
        </p:nvSpPr>
        <p:spPr>
          <a:xfrm>
            <a:off x="11914843" y="5029997"/>
            <a:ext cx="403635" cy="403635"/>
          </a:xfrm>
          <a:prstGeom prst="diamond">
            <a:avLst/>
          </a:prstGeom>
          <a:solidFill>
            <a:srgbClr val="00B0F0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Diamond 31"/>
          <p:cNvSpPr/>
          <p:nvPr userDrawn="1"/>
        </p:nvSpPr>
        <p:spPr>
          <a:xfrm>
            <a:off x="11920100" y="4078374"/>
            <a:ext cx="403635" cy="403635"/>
          </a:xfrm>
          <a:prstGeom prst="diamond">
            <a:avLst/>
          </a:prstGeom>
          <a:solidFill>
            <a:srgbClr val="00B0F0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Diamond 32"/>
          <p:cNvSpPr/>
          <p:nvPr userDrawn="1"/>
        </p:nvSpPr>
        <p:spPr>
          <a:xfrm>
            <a:off x="11412368" y="5490042"/>
            <a:ext cx="403635" cy="403635"/>
          </a:xfrm>
          <a:prstGeom prst="diamond">
            <a:avLst/>
          </a:prstGeom>
          <a:solidFill>
            <a:srgbClr val="0684A9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Diamond 33"/>
          <p:cNvSpPr/>
          <p:nvPr userDrawn="1"/>
        </p:nvSpPr>
        <p:spPr>
          <a:xfrm>
            <a:off x="11670985" y="5706382"/>
            <a:ext cx="403635" cy="403635"/>
          </a:xfrm>
          <a:prstGeom prst="diamond">
            <a:avLst/>
          </a:prstGeom>
          <a:solidFill>
            <a:srgbClr val="0684A9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Diamond 34"/>
          <p:cNvSpPr/>
          <p:nvPr userDrawn="1"/>
        </p:nvSpPr>
        <p:spPr>
          <a:xfrm>
            <a:off x="11658688" y="6611242"/>
            <a:ext cx="403635" cy="403635"/>
          </a:xfrm>
          <a:prstGeom prst="diamond">
            <a:avLst/>
          </a:prstGeom>
          <a:solidFill>
            <a:srgbClr val="0684A9">
              <a:alpha val="3490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Diamond 35"/>
          <p:cNvSpPr/>
          <p:nvPr userDrawn="1"/>
        </p:nvSpPr>
        <p:spPr>
          <a:xfrm>
            <a:off x="11905753" y="6389768"/>
            <a:ext cx="403635" cy="403635"/>
          </a:xfrm>
          <a:prstGeom prst="diamond">
            <a:avLst/>
          </a:prstGeom>
          <a:solidFill>
            <a:srgbClr val="C7D7EA">
              <a:alpha val="3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Diamond 36"/>
          <p:cNvSpPr/>
          <p:nvPr userDrawn="1"/>
        </p:nvSpPr>
        <p:spPr>
          <a:xfrm>
            <a:off x="11663019" y="5246332"/>
            <a:ext cx="403635" cy="403635"/>
          </a:xfrm>
          <a:prstGeom prst="diamond">
            <a:avLst/>
          </a:prstGeom>
          <a:solidFill>
            <a:schemeClr val="accent5">
              <a:lumMod val="20000"/>
              <a:lumOff val="80000"/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Diamond 37"/>
          <p:cNvSpPr/>
          <p:nvPr userDrawn="1"/>
        </p:nvSpPr>
        <p:spPr>
          <a:xfrm>
            <a:off x="11662947" y="6173429"/>
            <a:ext cx="403635" cy="403635"/>
          </a:xfrm>
          <a:prstGeom prst="diamond">
            <a:avLst/>
          </a:prstGeom>
          <a:solidFill>
            <a:srgbClr val="00B0F0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Diamond 38"/>
          <p:cNvSpPr/>
          <p:nvPr userDrawn="1"/>
        </p:nvSpPr>
        <p:spPr>
          <a:xfrm>
            <a:off x="11920099" y="5479349"/>
            <a:ext cx="403635" cy="403635"/>
          </a:xfrm>
          <a:prstGeom prst="diamond">
            <a:avLst/>
          </a:prstGeom>
          <a:solidFill>
            <a:srgbClr val="00B0F0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Diamond 39"/>
          <p:cNvSpPr/>
          <p:nvPr userDrawn="1"/>
        </p:nvSpPr>
        <p:spPr>
          <a:xfrm>
            <a:off x="11908638" y="5940897"/>
            <a:ext cx="403635" cy="403635"/>
          </a:xfrm>
          <a:prstGeom prst="diamond">
            <a:avLst/>
          </a:prstGeom>
          <a:solidFill>
            <a:srgbClr val="00B0F0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Freeform 40"/>
          <p:cNvSpPr/>
          <p:nvPr userDrawn="1"/>
        </p:nvSpPr>
        <p:spPr>
          <a:xfrm>
            <a:off x="11778634" y="4189533"/>
            <a:ext cx="167627" cy="167627"/>
          </a:xfrm>
          <a:custGeom>
            <a:avLst/>
            <a:gdLst/>
            <a:ahLst/>
            <a:cxnLst/>
            <a:rect l="l" t="t" r="r" b="b"/>
            <a:pathLst>
              <a:path w="991087" h="991087">
                <a:moveTo>
                  <a:pt x="0" y="0"/>
                </a:moveTo>
                <a:lnTo>
                  <a:pt x="991087" y="0"/>
                </a:lnTo>
                <a:lnTo>
                  <a:pt x="991087" y="991087"/>
                </a:lnTo>
                <a:lnTo>
                  <a:pt x="0" y="991087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42" name="Freeform 41"/>
          <p:cNvSpPr/>
          <p:nvPr userDrawn="1"/>
        </p:nvSpPr>
        <p:spPr>
          <a:xfrm>
            <a:off x="11789215" y="5594361"/>
            <a:ext cx="167627" cy="167627"/>
          </a:xfrm>
          <a:custGeom>
            <a:avLst/>
            <a:gdLst/>
            <a:ahLst/>
            <a:cxnLst/>
            <a:rect l="l" t="t" r="r" b="b"/>
            <a:pathLst>
              <a:path w="991087" h="991087">
                <a:moveTo>
                  <a:pt x="0" y="0"/>
                </a:moveTo>
                <a:lnTo>
                  <a:pt x="991087" y="0"/>
                </a:lnTo>
                <a:lnTo>
                  <a:pt x="991087" y="991087"/>
                </a:lnTo>
                <a:lnTo>
                  <a:pt x="0" y="991087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</p:spTree>
    <p:extLst>
      <p:ext uri="{BB962C8B-B14F-4D97-AF65-F5344CB8AC3E}">
        <p14:creationId xmlns:p14="http://schemas.microsoft.com/office/powerpoint/2010/main" val="38174976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B6AFA488-BE90-4A4D-88C6-62A7CB437F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584695"/>
            <a:ext cx="10515600" cy="45922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dirty="0"/>
              <a:t>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D4B8A929-A69F-47E7-9D13-63F9C75A309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03093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B92E09-A05C-40A3-A2CC-E58C2F030C7E}" type="datetime1">
              <a:rPr lang="zh-TW" altLang="en-US" smtClean="0"/>
              <a:t>2023/9/4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FB50CC08-6E61-4EB6-8738-1D3F521579F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27ADC54E-C87E-4575-BC0F-7F2DEACB8B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7A46D-4675-4886-BB0C-E6FFC7FB4803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10C42CA6-4B62-4D65-9B1A-DE470D7753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8056" y="129219"/>
            <a:ext cx="10493243" cy="3947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>
              <a:lnSpc>
                <a:spcPts val="8680"/>
              </a:lnSpc>
            </a:pPr>
            <a:r>
              <a:rPr lang="en-US" altLang="zh-TW" sz="4400" b="1" dirty="0">
                <a:solidFill>
                  <a:srgbClr val="003D6D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2023年廠務與潔淨室技術暨學術研討會</a:t>
            </a:r>
          </a:p>
        </p:txBody>
      </p:sp>
    </p:spTree>
    <p:extLst>
      <p:ext uri="{BB962C8B-B14F-4D97-AF65-F5344CB8AC3E}">
        <p14:creationId xmlns:p14="http://schemas.microsoft.com/office/powerpoint/2010/main" val="35688184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3" r:id="rId3"/>
    <p:sldLayoutId id="2147483655" r:id="rId4"/>
  </p:sldLayoutIdLst>
  <p:hf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1400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EC71179-95BF-4DD0-9C5A-87917F31C05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727B5ED5-E7E7-44B8-B8AE-7A489AFE1B3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TW" dirty="0"/>
              <a:t>2023/11/10@</a:t>
            </a:r>
            <a:r>
              <a:rPr lang="zh-TW" altLang="en-US" dirty="0"/>
              <a:t>北科大先鋒大樓</a:t>
            </a:r>
            <a:r>
              <a:rPr lang="en-US" altLang="zh-TW" dirty="0"/>
              <a:t>3</a:t>
            </a:r>
            <a:r>
              <a:rPr lang="zh-TW" altLang="en-US"/>
              <a:t>樓會議室</a:t>
            </a:r>
            <a:endParaRPr lang="zh-TW" altLang="en-US" dirty="0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8085DCF1-A623-40EC-B266-8ACE90D1E6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0B37A46D-4675-4886-BB0C-E6FFC7FB4803}" type="slidenum">
              <a:rPr lang="zh-TW" altLang="en-US" smtClean="0"/>
              <a:t>1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564604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BE83E86A-CAEA-42DE-B042-58FDB7D643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7A46D-4675-4886-BB0C-E6FFC7FB4803}" type="slidenum">
              <a:rPr lang="zh-TW" altLang="en-US" smtClean="0"/>
              <a:t>2</a:t>
            </a:fld>
            <a:endParaRPr lang="zh-TW" altLang="en-US"/>
          </a:p>
        </p:txBody>
      </p:sp>
      <p:sp>
        <p:nvSpPr>
          <p:cNvPr id="2" name="標題 1">
            <a:extLst>
              <a:ext uri="{FF2B5EF4-FFF2-40B4-BE49-F238E27FC236}">
                <a16:creationId xmlns:a16="http://schemas.microsoft.com/office/drawing/2014/main" id="{156DC19E-AA71-4C4E-BBDF-78B656E2A021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382588"/>
            <a:ext cx="12192000" cy="849312"/>
          </a:xfrm>
        </p:spPr>
        <p:txBody>
          <a:bodyPr/>
          <a:lstStyle/>
          <a:p>
            <a:r>
              <a:rPr lang="zh-TW" altLang="en-US" sz="3200" b="1" dirty="0"/>
              <a:t>注意事項</a:t>
            </a: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CFB00880-EDED-45B3-8BBC-242F83458D92}"/>
              </a:ext>
            </a:extLst>
          </p:cNvPr>
          <p:cNvSpPr txBox="1"/>
          <p:nvPr/>
        </p:nvSpPr>
        <p:spPr>
          <a:xfrm>
            <a:off x="1689100" y="1511300"/>
            <a:ext cx="9080500" cy="37394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zh-TW" altLang="en-US" dirty="0"/>
              <a:t>若有意參與 </a:t>
            </a:r>
            <a:r>
              <a:rPr lang="en-US" altLang="zh-TW" dirty="0"/>
              <a:t>11/10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「</a:t>
            </a:r>
            <a:r>
              <a:rPr lang="en-US" altLang="zh-TW" dirty="0"/>
              <a:t>2023</a:t>
            </a:r>
            <a:r>
              <a:rPr lang="zh-TW" altLang="en-US" dirty="0"/>
              <a:t>年廠務與潔淨室技術暨學術研討會</a:t>
            </a:r>
            <a:r>
              <a:rPr lang="zh-TW" altLang="en-US" dirty="0">
                <a:latin typeface="微軟正黑體" panose="020B0604030504040204" pitchFamily="34" charset="-120"/>
              </a:rPr>
              <a:t>」</a:t>
            </a:r>
            <a:r>
              <a:rPr lang="zh-TW" altLang="en-US" dirty="0"/>
              <a:t>研討會之講題甄選，請於 </a:t>
            </a:r>
            <a:r>
              <a:rPr lang="en-US" altLang="zh-TW" sz="2000" b="1">
                <a:solidFill>
                  <a:srgbClr val="0000FF"/>
                </a:solidFill>
                <a:highlight>
                  <a:srgbClr val="FFFF00"/>
                </a:highlight>
              </a:rPr>
              <a:t>10/06(</a:t>
            </a:r>
            <a:r>
              <a:rPr lang="zh-TW" altLang="en-US" sz="2000" b="1" dirty="0">
                <a:solidFill>
                  <a:srgbClr val="0000FF"/>
                </a:solidFill>
                <a:highlight>
                  <a:srgbClr val="FFFF00"/>
                </a:highlight>
              </a:rPr>
              <a:t>五</a:t>
            </a:r>
            <a:r>
              <a:rPr lang="en-US" altLang="zh-TW" sz="2000" b="1" dirty="0">
                <a:solidFill>
                  <a:srgbClr val="0000FF"/>
                </a:solidFill>
                <a:highlight>
                  <a:srgbClr val="FFFF00"/>
                </a:highlight>
              </a:rPr>
              <a:t>)</a:t>
            </a:r>
            <a:r>
              <a:rPr lang="zh-TW" altLang="en-US" b="1" dirty="0">
                <a:solidFill>
                  <a:schemeClr val="tx1"/>
                </a:solidFill>
                <a:highlight>
                  <a:srgbClr val="FFFF00"/>
                </a:highlight>
              </a:rPr>
              <a:t> </a:t>
            </a:r>
            <a:r>
              <a:rPr lang="zh-TW" altLang="en-US" dirty="0">
                <a:highlight>
                  <a:srgbClr val="FFFF00"/>
                </a:highlight>
              </a:rPr>
              <a:t>前</a:t>
            </a:r>
            <a:r>
              <a:rPr lang="zh-TW" altLang="en-US" dirty="0"/>
              <a:t>使用此範本回覆講題與演講者資料。</a:t>
            </a:r>
            <a:endParaRPr lang="en-US" altLang="zh-TW" dirty="0"/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endParaRPr lang="en-US" altLang="zh-TW" dirty="0"/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zh-TW" altLang="en-US" dirty="0"/>
              <a:t>提供之資料務請清楚說明發表內容，或提供相關簡報，以利評審委員們參考與決議。</a:t>
            </a:r>
            <a:endParaRPr lang="en-US" altLang="zh-TW" dirty="0"/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zh-TW" altLang="en-US" dirty="0"/>
              <a:t>簡報內容不可有商業化廣告。</a:t>
            </a:r>
            <a:endParaRPr lang="en-US" altLang="zh-TW" dirty="0"/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zh-TW" altLang="en-US" dirty="0"/>
              <a:t>簡報請寄至電子信箱，</a:t>
            </a:r>
            <a:r>
              <a:rPr lang="en-US" altLang="zh-TW" dirty="0"/>
              <a:t>cctr.ntut@gmail.com(</a:t>
            </a:r>
            <a:r>
              <a:rPr lang="zh-TW" altLang="en-US" dirty="0"/>
              <a:t>胡小姐</a:t>
            </a:r>
            <a:r>
              <a:rPr lang="en-US" altLang="zh-TW" dirty="0"/>
              <a:t>)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zh-TW" altLang="en-US" dirty="0"/>
              <a:t>聯絡方式</a:t>
            </a:r>
            <a:r>
              <a:rPr lang="en-US" altLang="zh-TW" dirty="0"/>
              <a:t>:</a:t>
            </a:r>
            <a:r>
              <a:rPr lang="zh-TW" altLang="en-US" dirty="0"/>
              <a:t>胡小姐，電話</a:t>
            </a:r>
            <a:r>
              <a:rPr lang="en-US" altLang="zh-TW" dirty="0"/>
              <a:t>:(02)2771-2171 </a:t>
            </a:r>
            <a:r>
              <a:rPr lang="zh-TW" altLang="en-US" dirty="0"/>
              <a:t>分機</a:t>
            </a:r>
            <a:r>
              <a:rPr lang="en-US" altLang="zh-TW" dirty="0"/>
              <a:t>3801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endParaRPr lang="en-US" altLang="zh-TW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7813319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71181D2-E20F-4578-B2B0-916358F810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sz="2800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FCFB19B-7488-4571-8452-9717C4BAF7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4556" y="1883841"/>
            <a:ext cx="10515600" cy="4592267"/>
          </a:xfrm>
        </p:spPr>
        <p:txBody>
          <a:bodyPr>
            <a:normAutofit/>
          </a:bodyPr>
          <a:lstStyle/>
          <a:p>
            <a:endParaRPr lang="zh-TW" altLang="en-US" sz="2400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ECB788AC-06B4-40CE-B4D3-16C80CB263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7A46D-4675-4886-BB0C-E6FFC7FB4803}" type="slidenum">
              <a:rPr lang="zh-TW" altLang="en-US" smtClean="0"/>
              <a:t>3</a:t>
            </a:fld>
            <a:endParaRPr lang="zh-TW" altLang="en-US"/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1D4A7F56-1BE3-4EE3-A530-B17A8ABE51B0}"/>
              </a:ext>
            </a:extLst>
          </p:cNvPr>
          <p:cNvSpPr txBox="1"/>
          <p:nvPr/>
        </p:nvSpPr>
        <p:spPr>
          <a:xfrm>
            <a:off x="734556" y="1422176"/>
            <a:ext cx="30119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b="1" dirty="0">
                <a:solidFill>
                  <a:srgbClr val="002060"/>
                </a:solidFill>
              </a:rPr>
              <a:t>摘要</a:t>
            </a: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03C415CF-4B3B-4E71-9531-ABC2DE2AA7D0}"/>
              </a:ext>
            </a:extLst>
          </p:cNvPr>
          <p:cNvSpPr txBox="1"/>
          <p:nvPr/>
        </p:nvSpPr>
        <p:spPr>
          <a:xfrm>
            <a:off x="5308600" y="0"/>
            <a:ext cx="157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1800" dirty="0"/>
              <a:t>講 題</a:t>
            </a:r>
          </a:p>
        </p:txBody>
      </p:sp>
    </p:spTree>
    <p:extLst>
      <p:ext uri="{BB962C8B-B14F-4D97-AF65-F5344CB8AC3E}">
        <p14:creationId xmlns:p14="http://schemas.microsoft.com/office/powerpoint/2010/main" val="22099621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訂 2">
      <a:majorFont>
        <a:latin typeface="Arial Black"/>
        <a:ea typeface="微軟正黑體"/>
        <a:cs typeface=""/>
      </a:majorFont>
      <a:minorFont>
        <a:latin typeface="Arial"/>
        <a:ea typeface="微軟正黑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462</TotalTime>
  <Words>115</Words>
  <Application>Microsoft Office PowerPoint</Application>
  <PresentationFormat>寬螢幕</PresentationFormat>
  <Paragraphs>13</Paragraphs>
  <Slides>3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9" baseType="lpstr">
      <vt:lpstr>微軟正黑體</vt:lpstr>
      <vt:lpstr>新細明體</vt:lpstr>
      <vt:lpstr>Arial</vt:lpstr>
      <vt:lpstr>Arial Black</vt:lpstr>
      <vt:lpstr>Calibri</vt:lpstr>
      <vt:lpstr>Office 佈景主題</vt:lpstr>
      <vt:lpstr>PowerPoint 簡報</vt:lpstr>
      <vt:lpstr>注意事項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17</cp:revision>
  <dcterms:created xsi:type="dcterms:W3CDTF">2022-11-01T03:09:26Z</dcterms:created>
  <dcterms:modified xsi:type="dcterms:W3CDTF">2023-09-03T23:54:29Z</dcterms:modified>
</cp:coreProperties>
</file>